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95B53-1A10-47E4-8BF9-3BC64FDBE60F}" type="datetimeFigureOut">
              <a:rPr lang="en-US" smtClean="0"/>
              <a:t>12/6/2014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4158-9480-4A04-AB5A-955E86070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3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95B53-1A10-47E4-8BF9-3BC64FDBE60F}" type="datetimeFigureOut">
              <a:rPr lang="en-US" smtClean="0"/>
              <a:t>12/6/2014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4158-9480-4A04-AB5A-955E86070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785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95B53-1A10-47E4-8BF9-3BC64FDBE60F}" type="datetimeFigureOut">
              <a:rPr lang="en-US" smtClean="0"/>
              <a:t>12/6/2014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4158-9480-4A04-AB5A-955E86070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47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95B53-1A10-47E4-8BF9-3BC64FDBE60F}" type="datetimeFigureOut">
              <a:rPr lang="en-US" smtClean="0"/>
              <a:t>12/6/2014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4158-9480-4A04-AB5A-955E86070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31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95B53-1A10-47E4-8BF9-3BC64FDBE60F}" type="datetimeFigureOut">
              <a:rPr lang="en-US" smtClean="0"/>
              <a:t>12/6/2014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4158-9480-4A04-AB5A-955E86070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043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95B53-1A10-47E4-8BF9-3BC64FDBE60F}" type="datetimeFigureOut">
              <a:rPr lang="en-US" smtClean="0"/>
              <a:t>12/6/2014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4158-9480-4A04-AB5A-955E86070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619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95B53-1A10-47E4-8BF9-3BC64FDBE60F}" type="datetimeFigureOut">
              <a:rPr lang="en-US" smtClean="0"/>
              <a:t>12/6/2014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4158-9480-4A04-AB5A-955E86070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03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95B53-1A10-47E4-8BF9-3BC64FDBE60F}" type="datetimeFigureOut">
              <a:rPr lang="en-US" smtClean="0"/>
              <a:t>12/6/2014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4158-9480-4A04-AB5A-955E86070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67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95B53-1A10-47E4-8BF9-3BC64FDBE60F}" type="datetimeFigureOut">
              <a:rPr lang="en-US" smtClean="0"/>
              <a:t>12/6/2014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4158-9480-4A04-AB5A-955E86070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372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95B53-1A10-47E4-8BF9-3BC64FDBE60F}" type="datetimeFigureOut">
              <a:rPr lang="en-US" smtClean="0"/>
              <a:t>12/6/2014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4158-9480-4A04-AB5A-955E86070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886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95B53-1A10-47E4-8BF9-3BC64FDBE60F}" type="datetimeFigureOut">
              <a:rPr lang="en-US" smtClean="0"/>
              <a:t>12/6/2014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94158-9480-4A04-AB5A-955E86070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502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95B53-1A10-47E4-8BF9-3BC64FDBE60F}" type="datetimeFigureOut">
              <a:rPr lang="en-US" smtClean="0"/>
              <a:t>12/6/2014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94158-9480-4A04-AB5A-955E86070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643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990600"/>
            <a:ext cx="8077200" cy="1470025"/>
          </a:xfrm>
        </p:spPr>
        <p:txBody>
          <a:bodyPr/>
          <a:lstStyle/>
          <a:p>
            <a:r>
              <a:rPr lang="en-US" b="1" dirty="0" smtClean="0"/>
              <a:t>Chapter 4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124200"/>
            <a:ext cx="8077200" cy="37338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tx1"/>
                </a:solidFill>
              </a:rPr>
              <a:t>LINKS</a:t>
            </a:r>
            <a:endParaRPr lang="en-US" sz="5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17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545" y="2332037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Links </a:t>
            </a:r>
            <a:r>
              <a:rPr lang="en-US" dirty="0"/>
              <a:t>are an important feature of the World Wide Web. They allow you to skip from one page to another or within a page. You can link to music, movies or download files with FTP. </a:t>
            </a:r>
          </a:p>
          <a:p>
            <a:r>
              <a:rPr lang="en-US" dirty="0"/>
              <a:t>3 Parts of a Link:</a:t>
            </a:r>
          </a:p>
          <a:p>
            <a:pPr lvl="1"/>
            <a:r>
              <a:rPr lang="en-US" dirty="0"/>
              <a:t>Destination – Most important part that allows you to link to other web pages or inside the page itself.</a:t>
            </a:r>
          </a:p>
          <a:p>
            <a:pPr lvl="1"/>
            <a:r>
              <a:rPr lang="en-US" dirty="0"/>
              <a:t>Label – Visitor sees and clicks on to reach the destination.</a:t>
            </a:r>
          </a:p>
          <a:p>
            <a:pPr lvl="1"/>
            <a:r>
              <a:rPr lang="en-US" dirty="0"/>
              <a:t>A Target – determines where the destination will be displayed.(Named window, frame, new window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366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Create a Link to Another Web Page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4999"/>
            <a:ext cx="8229600" cy="495300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To </a:t>
            </a:r>
            <a:r>
              <a:rPr lang="en-US" dirty="0"/>
              <a:t>create a link you must use the &lt;a </a:t>
            </a:r>
            <a:r>
              <a:rPr lang="en-US" dirty="0" err="1"/>
              <a:t>href</a:t>
            </a:r>
            <a:r>
              <a:rPr lang="en-US" dirty="0"/>
              <a:t> = “page.html”&gt;  &lt;/a&gt; </a:t>
            </a:r>
            <a:r>
              <a:rPr lang="en-US" dirty="0" smtClean="0"/>
              <a:t>tags.</a:t>
            </a:r>
          </a:p>
          <a:p>
            <a:pPr lvl="1"/>
            <a:r>
              <a:rPr lang="en-US" b="1" dirty="0" err="1" smtClean="0"/>
              <a:t>href</a:t>
            </a:r>
            <a:r>
              <a:rPr lang="en-US" dirty="0" smtClean="0"/>
              <a:t>  </a:t>
            </a:r>
            <a:r>
              <a:rPr lang="en-US" dirty="0"/>
              <a:t>- stands for </a:t>
            </a:r>
            <a:r>
              <a:rPr lang="en-US" i="1" dirty="0"/>
              <a:t>hypertext reference.</a:t>
            </a:r>
            <a:r>
              <a:rPr lang="en-US" dirty="0"/>
              <a:t> </a:t>
            </a:r>
          </a:p>
          <a:p>
            <a:pPr lvl="1"/>
            <a:r>
              <a:rPr lang="en-US" b="1" dirty="0"/>
              <a:t>page.html</a:t>
            </a:r>
            <a:r>
              <a:rPr lang="en-US" dirty="0"/>
              <a:t> represents an html webpage or URL address of a web page. 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Examples:</a:t>
            </a:r>
          </a:p>
          <a:p>
            <a:r>
              <a:rPr lang="en-US" dirty="0"/>
              <a:t>&lt;a </a:t>
            </a:r>
            <a:r>
              <a:rPr lang="en-US" dirty="0" err="1"/>
              <a:t>href</a:t>
            </a:r>
            <a:r>
              <a:rPr lang="en-US" dirty="0"/>
              <a:t> = “http://www.site.com/directory/page.html”&gt; Click Here&lt;/a&gt; - Creates a link called Click Here that will take them to site.com.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&lt;a </a:t>
            </a:r>
            <a:r>
              <a:rPr lang="en-US" dirty="0" err="1"/>
              <a:t>href</a:t>
            </a:r>
            <a:r>
              <a:rPr lang="en-US" dirty="0"/>
              <a:t> = “page.html&gt; click here for next page&lt;/a&gt; Creates a link to another page within the current website directory. 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r>
              <a:rPr lang="en-US" dirty="0"/>
              <a:t>***Note: It is a good idea to use lowercase </a:t>
            </a:r>
            <a:r>
              <a:rPr lang="en-US" dirty="0" err="1"/>
              <a:t>url’s</a:t>
            </a:r>
            <a:r>
              <a:rPr lang="en-US" dirty="0"/>
              <a:t> because some servers are case sensitive.</a:t>
            </a:r>
          </a:p>
        </p:txBody>
      </p:sp>
    </p:spTree>
    <p:extLst>
      <p:ext uri="{BB962C8B-B14F-4D97-AF65-F5344CB8AC3E}">
        <p14:creationId xmlns:p14="http://schemas.microsoft.com/office/powerpoint/2010/main" val="575825898"/>
      </p:ext>
    </p:extLst>
  </p:cSld>
  <p:clrMapOvr>
    <a:masterClrMapping/>
  </p:clrMapOvr>
</p:sld>
</file>

<file path=ppt/theme/theme1.xml><?xml version="1.0" encoding="utf-8"?>
<a:theme xmlns:a="http://schemas.openxmlformats.org/drawingml/2006/main" name="webpageDevelopm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webpageDevelopment</Template>
  <TotalTime>86</TotalTime>
  <Words>147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webpageDevelopment</vt:lpstr>
      <vt:lpstr>Chapter 4</vt:lpstr>
      <vt:lpstr>Links</vt:lpstr>
      <vt:lpstr>Create a Link to Another Web Page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Administrator</dc:creator>
  <cp:lastModifiedBy>Administrator</cp:lastModifiedBy>
  <cp:revision>3</cp:revision>
  <dcterms:created xsi:type="dcterms:W3CDTF">2014-12-07T00:58:14Z</dcterms:created>
  <dcterms:modified xsi:type="dcterms:W3CDTF">2014-12-07T02:24:59Z</dcterms:modified>
</cp:coreProperties>
</file>